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8C1D1-204A-4FF5-AD90-5F72F7FE8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3688F2-9BD7-44CB-B436-1F9ACFF27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5BAE30-8862-49A3-A408-F1A8245C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C3E14-CF26-4E20-9D4D-9473BA5DF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4AA402-ED95-4CD6-BF88-B06D7515B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87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B4EB-B146-4BB8-AC2F-CC2FE909B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DCEDA-0153-4094-8B95-29824296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1667696-8BAC-4F6E-A1C9-B0028D6FE356}"/>
              </a:ext>
            </a:extLst>
          </p:cNvPr>
          <p:cNvSpPr/>
          <p:nvPr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>
            <a:outerShdw blurRad="2921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08C6D5-22FD-4D6E-9720-96A2049A9038}"/>
              </a:ext>
            </a:extLst>
          </p:cNvPr>
          <p:cNvSpPr/>
          <p:nvPr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0707F88-7652-4A6E-B7EC-B63DFF89779F}"/>
              </a:ext>
            </a:extLst>
          </p:cNvPr>
          <p:cNvSpPr/>
          <p:nvPr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EF790C9-BE50-44CD-9FB6-40EA61A7DAF7}"/>
              </a:ext>
            </a:extLst>
          </p:cNvPr>
          <p:cNvSpPr/>
          <p:nvPr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064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DB735-A290-4146-8E27-CE3504641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B04E9F-928E-42E5-AC22-0E345B302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9361D7-2070-4B60-96F3-73B698D8D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D3FAEC-397D-425C-97D2-13125076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EE5A93-C453-444E-9E4D-CF206037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98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4840F-6CFA-456C-923A-66B31A41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40684-2075-4A7B-A72B-441B0305E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3073DC-D129-4F85-AA05-D6DD2F88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BECD65-7C97-4DAF-9B1D-C32AB2A14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981AA-B188-4504-9DCB-164F0021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7DBB7C-5D75-4D69-984D-8A0C2742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1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88DB6-776D-46F7-B7DD-4FC8762B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7A5946-D05D-4CA6-B4A2-03012831B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BCD7CE-968E-4AB7-B8B9-03C166FBA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398AA1-8F2E-4D0C-A85F-953D913F43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605CEF-60B2-446C-8666-586D377171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C0BE70-67FC-4330-A192-76051F5EA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9E128D-75CC-44E4-AB6B-BFE17088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E3C5CA5-D4F6-42F9-ADB9-88FA2A7E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59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7F5E1-ADE2-4056-BB89-E937F30A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E2B638-363A-49B8-B4B8-7ECE1AA0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3FCDE6-5809-4E4B-A5A7-3B6BC0C3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545AD0-A435-4CA8-B2C4-24181100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39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61FE376-3488-4002-98EF-6CDFAA0FB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061747-5258-4866-98DD-DFC9946D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0105F0-DA6C-4415-8FDB-8DE31F770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54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16B01-D7AD-4780-AA0E-FFA6C7D0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3525CA-F6E1-42F1-9DFC-88B8B3354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D90EBB-EA6D-44C4-A745-80C8C6C75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4B13C0-B35A-492C-9654-9A99C4D5A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A549BD-132F-47C3-8FD6-E5526A1F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A1A3B0-ED28-41BF-B3D0-12CD1ECB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580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40479-D8C2-441C-BADF-0D425A0CB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E6F2D3-1860-4D47-8237-DB121CEE1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GB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D8AAE9-8908-41F2-90FE-06CEDFA98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782E54-05EF-4B90-840A-524487D68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BC6F80-04A4-456E-92F0-A60D029ED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886A6B-2771-4A6C-93F5-80019BB77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37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52501-2971-4493-9AC0-175110C8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ECEED9-5C5C-4C7E-8DB3-D4F77053D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4FADC1-7E9D-4104-8C0B-98E0EBC0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F47ACF-A716-42FD-9078-8CB1456B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E906F3-FBB5-498C-9DC0-0AB0D00D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43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5DBC94-83FF-4327-A502-D6E5DAC03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CD3136E-6DEB-411D-924F-115315FC4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9710D-4BF6-4F23-A530-636A1AB3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166AE5-58CB-4832-B379-2AF408DB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3E7444-F7DC-49CF-BE9A-FB431B20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318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B4EB-B146-4BB8-AC2F-CC2FE909B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EDCEDA-0153-4094-8B95-29824296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1667696-8BAC-4F6E-A1C9-B0028D6FE356}"/>
              </a:ext>
            </a:extLst>
          </p:cNvPr>
          <p:cNvSpPr/>
          <p:nvPr/>
        </p:nvSpPr>
        <p:spPr>
          <a:xfrm>
            <a:off x="-2362200" y="6388100"/>
            <a:ext cx="16916400" cy="2248426"/>
          </a:xfrm>
          <a:prstGeom prst="ellipse">
            <a:avLst/>
          </a:prstGeom>
          <a:noFill/>
          <a:ln w="76200">
            <a:solidFill>
              <a:srgbClr val="F60A9C"/>
            </a:solidFill>
          </a:ln>
          <a:effectLst>
            <a:outerShdw blurRad="292100" algn="tl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008C6D5-22FD-4D6E-9720-96A2049A9038}"/>
              </a:ext>
            </a:extLst>
          </p:cNvPr>
          <p:cNvSpPr/>
          <p:nvPr/>
        </p:nvSpPr>
        <p:spPr>
          <a:xfrm>
            <a:off x="838200" y="1690688"/>
            <a:ext cx="1080000" cy="66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93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8EA33-BBB0-43FD-9837-79311281A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GB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FEF960-5126-4C86-9AC2-A0EE6D671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6ED82C-E847-40EB-9502-0F33C782A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929AF-958A-41C4-833F-4F99C9A30246}" type="datetimeFigureOut">
              <a:rPr lang="en-GB" smtClean="0"/>
              <a:t>25/11/2022</a:t>
            </a:fld>
            <a:endParaRPr lang="en-GB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808B57-6F54-4F60-9674-BAED8A6A4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0038B5-C4CF-483C-8390-C73648413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9EEBE-37DC-4201-BD1D-748B0C3609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6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2EAEB-3D5C-4E0D-9353-28FB059788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chemeClr val="accent1"/>
                </a:solidFill>
              </a:rPr>
              <a:t>Безопасность в интернете</a:t>
            </a:r>
            <a:endParaRPr lang="en-GB" sz="4800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B2183A-635F-46D7-8C5F-3D0BE82E9C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Курс Академии Яндекса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5944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211DD-0831-4BF8-BADD-0AA52E94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</a:t>
            </a:r>
            <a:r>
              <a:rPr lang="ru-RU" dirty="0" err="1"/>
              <a:t>вредоносов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01DE21-2E51-4323-9839-2E09A0DA2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По </a:t>
            </a:r>
            <a:r>
              <a:rPr lang="ru-RU" dirty="0" err="1"/>
              <a:t>распротранению</a:t>
            </a:r>
            <a:r>
              <a:rPr lang="ru-RU" dirty="0"/>
              <a:t>:</a:t>
            </a:r>
          </a:p>
          <a:p>
            <a:r>
              <a:rPr lang="ru-RU" dirty="0"/>
              <a:t>Вирусы – </a:t>
            </a:r>
            <a:r>
              <a:rPr lang="ru-RU" dirty="0" err="1"/>
              <a:t>самораспространяющиеся</a:t>
            </a:r>
            <a:endParaRPr lang="ru-RU" dirty="0"/>
          </a:p>
          <a:p>
            <a:r>
              <a:rPr lang="ru-RU" dirty="0"/>
              <a:t>Трояны – распространяемые кем-либо.</a:t>
            </a:r>
          </a:p>
          <a:p>
            <a:pPr marL="0" indent="0">
              <a:buNone/>
            </a:pPr>
            <a:r>
              <a:rPr lang="ru-RU" dirty="0"/>
              <a:t>По времени срабатывания:</a:t>
            </a:r>
          </a:p>
          <a:p>
            <a:r>
              <a:rPr lang="ru-RU" dirty="0"/>
              <a:t>Сразу после появления на устройстве</a:t>
            </a:r>
          </a:p>
          <a:p>
            <a:r>
              <a:rPr lang="ru-RU" dirty="0"/>
              <a:t>Ожидающие особых условий</a:t>
            </a:r>
          </a:p>
          <a:p>
            <a:pPr marL="0" indent="0">
              <a:buNone/>
            </a:pPr>
            <a:r>
              <a:rPr lang="ru-RU" dirty="0"/>
              <a:t>По способу воздействия:</a:t>
            </a:r>
          </a:p>
          <a:p>
            <a:r>
              <a:rPr lang="ru-RU" dirty="0"/>
              <a:t>Паразитирующие на ошибках</a:t>
            </a:r>
          </a:p>
          <a:p>
            <a:r>
              <a:rPr lang="ru-RU" dirty="0"/>
              <a:t>Ломающие всё на своём пути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25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B89309-C092-495B-8DF2-18EB0C69E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защититься в интернете?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1C045-C5C3-48E3-868B-D7F38569E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 забывать об обновлениях браузера</a:t>
            </a:r>
          </a:p>
          <a:p>
            <a:r>
              <a:rPr lang="ru-RU" dirty="0"/>
              <a:t>Регулярно обновлять антивирус</a:t>
            </a:r>
          </a:p>
          <a:p>
            <a:r>
              <a:rPr lang="ru-RU" dirty="0"/>
              <a:t>Не игнорировать предупреждения браузера</a:t>
            </a:r>
          </a:p>
          <a:p>
            <a:r>
              <a:rPr lang="ru-RU" dirty="0"/>
              <a:t>Использовать безопасный протокол – </a:t>
            </a:r>
            <a:r>
              <a:rPr lang="en-US" dirty="0"/>
              <a:t>https</a:t>
            </a:r>
          </a:p>
          <a:p>
            <a:r>
              <a:rPr lang="ru-RU" dirty="0"/>
              <a:t>Не вводить пароли при подключении к публичной </a:t>
            </a:r>
            <a:r>
              <a:rPr lang="en-US" dirty="0"/>
              <a:t>wi-fi </a:t>
            </a:r>
            <a:r>
              <a:rPr lang="ru-RU" dirty="0"/>
              <a:t>сети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2099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60D93-A9FA-4C8B-B241-D6B71C7D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Защита аккаунта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627DC-7629-4EB8-85D0-6F41EAB19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Вводить пароли только на доверенных сайтах</a:t>
            </a:r>
          </a:p>
          <a:p>
            <a:r>
              <a:rPr lang="ru-RU" dirty="0"/>
              <a:t>Сверять </a:t>
            </a:r>
            <a:r>
              <a:rPr lang="en-US" dirty="0"/>
              <a:t>URL </a:t>
            </a:r>
            <a:r>
              <a:rPr lang="ru-RU" dirty="0"/>
              <a:t>ресурса с оригинальным</a:t>
            </a:r>
          </a:p>
          <a:p>
            <a:r>
              <a:rPr lang="ru-RU" dirty="0"/>
              <a:t>Игнорировать письма с подтверждением, если его делаете не вы</a:t>
            </a:r>
          </a:p>
          <a:p>
            <a:r>
              <a:rPr lang="ru-RU" dirty="0"/>
              <a:t>Использовать сложные разные пароли на разных сайтах</a:t>
            </a:r>
          </a:p>
          <a:p>
            <a:r>
              <a:rPr lang="ru-RU" dirty="0"/>
              <a:t>Не рассказывать данные приходящих на телефон/почту сообщений</a:t>
            </a:r>
          </a:p>
        </p:txBody>
      </p:sp>
    </p:spTree>
    <p:extLst>
      <p:ext uri="{BB962C8B-B14F-4D97-AF65-F5344CB8AC3E}">
        <p14:creationId xmlns:p14="http://schemas.microsoft.com/office/powerpoint/2010/main" val="262667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34A95-261A-4572-98D0-3BA74D9B8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Защита кошелька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DFB76-054F-45A2-97F5-47FECB9F7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 «пострадавшим» родственником связаться лично и лишь затем, по необходимости, делать перевод</a:t>
            </a:r>
          </a:p>
          <a:p>
            <a:r>
              <a:rPr lang="ru-RU" dirty="0"/>
              <a:t>Игнорировать тревожные письма от банков и сервисов с запросом </a:t>
            </a:r>
            <a:r>
              <a:rPr lang="ru-RU" dirty="0" err="1"/>
              <a:t>пин-кодов</a:t>
            </a:r>
            <a:r>
              <a:rPr lang="ru-RU" dirty="0"/>
              <a:t> или паролей</a:t>
            </a:r>
          </a:p>
          <a:p>
            <a:r>
              <a:rPr lang="ru-RU" dirty="0"/>
              <a:t>Не вводить платёжные данные на сайтах с незащищённым соединением – без </a:t>
            </a:r>
            <a:r>
              <a:rPr lang="en-US" dirty="0"/>
              <a:t>https</a:t>
            </a:r>
          </a:p>
          <a:p>
            <a:r>
              <a:rPr lang="ru-RU" dirty="0"/>
              <a:t>Не переводить взносы на получение выигрыша: сообщение – спам</a:t>
            </a:r>
          </a:p>
          <a:p>
            <a:r>
              <a:rPr lang="ru-RU" dirty="0"/>
              <a:t>Сверять почтовые домены организаций с доменами их официальных сайтов.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0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B1D00-8107-4E09-B7AD-4AE12F6DC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и благотворительность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15983-3D99-437B-8D4B-8B5CFBE4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Простая работа и большие деньги – подозрительно. Если необходимо платить взносы – это мошенничество.</a:t>
            </a:r>
          </a:p>
          <a:p>
            <a:r>
              <a:rPr lang="ru-RU" dirty="0"/>
              <a:t>Проверяйте работодателя. Возможно, работа – сообщничество с мошенником.</a:t>
            </a:r>
          </a:p>
          <a:p>
            <a:r>
              <a:rPr lang="ru-RU" dirty="0"/>
              <a:t>При желании помочь фонду – нужно навести справки через известный портал благотворительности</a:t>
            </a:r>
          </a:p>
          <a:p>
            <a:r>
              <a:rPr lang="ru-RU" dirty="0"/>
              <a:t>Не забыть сверить данные фонда в посте соцсети и на официальном сайте фонда, и только затем переводить</a:t>
            </a:r>
          </a:p>
          <a:p>
            <a:r>
              <a:rPr lang="ru-RU" dirty="0"/>
              <a:t>Пострадавшему можно позвонить лично и спросить зачем нужна сумма, можно ли помочь нематериально, и если нужны лишь деньги – проверять объявление тщательней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2759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FA9DD-B352-4A57-9864-2A5E63F16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Онлайн кошелёк</a:t>
            </a:r>
            <a:endParaRPr lang="en-GB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B80BCD-3DF9-4059-AF34-EF67F549C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ru-RU" b="1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Электронный кошелек </a:t>
            </a:r>
            <a:r>
              <a:rPr lang="ru-RU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— ещё одно удобное средство оплаты в интернете. С ним даже проще, чем с банковской картой. Если за карточкой нужно идти в банк, то завести электронный кошелёк можно в любой момент — достаточно просто зарегистрироваться на сайте платежного сервиса.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Главная защита кошелька — это платежный пароль.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Он дополняет пароль от вашего аккаунта на сайте, и без него с деньгами на счете ничего нельзя сделать.</a:t>
            </a:r>
          </a:p>
          <a:p>
            <a:pPr marL="0" indent="0">
              <a:buNone/>
            </a:pPr>
            <a:r>
              <a:rPr lang="ru-RU" dirty="0">
                <a:solidFill>
                  <a:srgbClr val="222222"/>
                </a:solidFill>
                <a:latin typeface="Roboto" panose="02000000000000000000" pitchFamily="2" charset="0"/>
              </a:rPr>
              <a:t>Одноразовый пароль кошелька – самое надёжное средство его защиты</a:t>
            </a:r>
            <a:br>
              <a:rPr lang="ru-RU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390308"/>
      </p:ext>
    </p:extLst>
  </p:cSld>
  <p:clrMapOvr>
    <a:masterClrMapping/>
  </p:clrMapOvr>
</p:sld>
</file>

<file path=ppt/theme/theme1.xml><?xml version="1.0" encoding="utf-8"?>
<a:theme xmlns:a="http://schemas.openxmlformats.org/drawingml/2006/main" name="ЮЖ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ЮЖ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ЮЖ" id="{95A7068B-50B8-42D5-B08B-FDED55FAE8CE}" vid="{D15FFF76-C43A-44E4-A879-8D94B9EEF2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ЮЖ</Template>
  <TotalTime>23</TotalTime>
  <Words>345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Roboto</vt:lpstr>
      <vt:lpstr>Segoe UI</vt:lpstr>
      <vt:lpstr>Segoe UI Black</vt:lpstr>
      <vt:lpstr>ЮЖ</vt:lpstr>
      <vt:lpstr>Безопасность в интернете</vt:lpstr>
      <vt:lpstr>Типы вредоносов</vt:lpstr>
      <vt:lpstr>Как защититься в интернете?</vt:lpstr>
      <vt:lpstr>Защита аккаунта</vt:lpstr>
      <vt:lpstr>Защита кошелька</vt:lpstr>
      <vt:lpstr>Работа и благотворительность</vt:lpstr>
      <vt:lpstr>Онлайн кошелёк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интернете</dc:title>
  <dc:creator>Евгений Сухарев</dc:creator>
  <cp:lastModifiedBy>Евгений Сухарев</cp:lastModifiedBy>
  <cp:revision>3</cp:revision>
  <dcterms:created xsi:type="dcterms:W3CDTF">2022-11-25T08:35:40Z</dcterms:created>
  <dcterms:modified xsi:type="dcterms:W3CDTF">2022-11-25T08:58:48Z</dcterms:modified>
</cp:coreProperties>
</file>