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33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12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35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85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51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834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522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46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03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15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56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623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893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270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981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126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49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12E4B-ABFD-460B-A524-E0F5F8696442}" type="datetimeFigureOut">
              <a:rPr lang="en-GB" smtClean="0"/>
              <a:t>28/10/2022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A312853-76B8-4E60-871A-317F526FD0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412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F05D817-255A-43C2-8978-B8A1142A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Весенние месяцы</a:t>
            </a:r>
            <a:endParaRPr lang="en-GB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B603AE0-5FE9-4C87-A723-216D02AFD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Среди предложенных названий месяцев выберите весенние месяцы</a:t>
            </a:r>
            <a:endParaRPr lang="en-GB" dirty="0"/>
          </a:p>
        </p:txBody>
      </p:sp>
      <p:pic>
        <p:nvPicPr>
          <p:cNvPr id="9" name="Рисунок 8" descr="Бабочки в саду с розовыми цветами">
            <a:extLst>
              <a:ext uri="{FF2B5EF4-FFF2-40B4-BE49-F238E27FC236}">
                <a16:creationId xmlns:a16="http://schemas.microsoft.com/office/drawing/2014/main" id="{AEA8D50E-4B6C-47B3-A419-5059A9D94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r="13645"/>
          <a:stretch/>
        </p:blipFill>
        <p:spPr>
          <a:xfrm>
            <a:off x="677334" y="2866162"/>
            <a:ext cx="3186551" cy="31752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9AC17B-5E24-42D2-9694-A4799226A6B2}"/>
              </a:ext>
            </a:extLst>
          </p:cNvPr>
          <p:cNvSpPr/>
          <p:nvPr/>
        </p:nvSpPr>
        <p:spPr>
          <a:xfrm>
            <a:off x="4157932" y="2866162"/>
            <a:ext cx="5116070" cy="3175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Прямоугольник 10">
            <a:hlinkClick r:id="rId3" action="ppaction://hlinksldjump"/>
            <a:extLst>
              <a:ext uri="{FF2B5EF4-FFF2-40B4-BE49-F238E27FC236}">
                <a16:creationId xmlns:a16="http://schemas.microsoft.com/office/drawing/2014/main" id="{7D3B9707-8276-4BA5-BCF5-FA6BEB943139}"/>
              </a:ext>
            </a:extLst>
          </p:cNvPr>
          <p:cNvSpPr/>
          <p:nvPr/>
        </p:nvSpPr>
        <p:spPr>
          <a:xfrm>
            <a:off x="4528119" y="3217653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Июль</a:t>
            </a:r>
            <a:endParaRPr lang="en-GB" dirty="0"/>
          </a:p>
        </p:txBody>
      </p:sp>
      <p:sp>
        <p:nvSpPr>
          <p:cNvPr id="12" name="Прямоугольник 11">
            <a:hlinkClick r:id="rId3" action="ppaction://hlinksldjump"/>
            <a:extLst>
              <a:ext uri="{FF2B5EF4-FFF2-40B4-BE49-F238E27FC236}">
                <a16:creationId xmlns:a16="http://schemas.microsoft.com/office/drawing/2014/main" id="{89905B28-B151-4CF2-848F-7E7DDAA40118}"/>
              </a:ext>
            </a:extLst>
          </p:cNvPr>
          <p:cNvSpPr/>
          <p:nvPr/>
        </p:nvSpPr>
        <p:spPr>
          <a:xfrm>
            <a:off x="6901060" y="3217653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Декабрь</a:t>
            </a:r>
            <a:endParaRPr lang="en-GB" dirty="0"/>
          </a:p>
        </p:txBody>
      </p:sp>
      <p:sp>
        <p:nvSpPr>
          <p:cNvPr id="13" name="Прямоугольник 12">
            <a:hlinkClick r:id="rId3" action="ppaction://hlinksldjump"/>
            <a:extLst>
              <a:ext uri="{FF2B5EF4-FFF2-40B4-BE49-F238E27FC236}">
                <a16:creationId xmlns:a16="http://schemas.microsoft.com/office/drawing/2014/main" id="{E3306375-74B3-4D14-929F-C94CFA69A014}"/>
              </a:ext>
            </a:extLst>
          </p:cNvPr>
          <p:cNvSpPr/>
          <p:nvPr/>
        </p:nvSpPr>
        <p:spPr>
          <a:xfrm>
            <a:off x="4528119" y="4965940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Июнь</a:t>
            </a:r>
            <a:endParaRPr lang="en-GB" dirty="0"/>
          </a:p>
        </p:txBody>
      </p:sp>
      <p:sp>
        <p:nvSpPr>
          <p:cNvPr id="14" name="Прямоугольник 13">
            <a:hlinkClick r:id="rId4" action="ppaction://hlinksldjump"/>
            <a:extLst>
              <a:ext uri="{FF2B5EF4-FFF2-40B4-BE49-F238E27FC236}">
                <a16:creationId xmlns:a16="http://schemas.microsoft.com/office/drawing/2014/main" id="{30CE5083-2ABD-4294-98C4-FC9E9BA1B5CB}"/>
              </a:ext>
            </a:extLst>
          </p:cNvPr>
          <p:cNvSpPr/>
          <p:nvPr/>
        </p:nvSpPr>
        <p:spPr>
          <a:xfrm>
            <a:off x="6901060" y="4965940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Март</a:t>
            </a:r>
            <a:endParaRPr lang="en-GB" dirty="0"/>
          </a:p>
        </p:txBody>
      </p:sp>
      <p:sp>
        <p:nvSpPr>
          <p:cNvPr id="15" name="Прямоугольник 14">
            <a:hlinkClick r:id="rId4" action="ppaction://hlinksldjump"/>
            <a:extLst>
              <a:ext uri="{FF2B5EF4-FFF2-40B4-BE49-F238E27FC236}">
                <a16:creationId xmlns:a16="http://schemas.microsoft.com/office/drawing/2014/main" id="{29B9BA22-540F-4929-A934-C0E6A0B9E289}"/>
              </a:ext>
            </a:extLst>
          </p:cNvPr>
          <p:cNvSpPr/>
          <p:nvPr/>
        </p:nvSpPr>
        <p:spPr>
          <a:xfrm>
            <a:off x="4528118" y="4091796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Апрель</a:t>
            </a:r>
            <a:endParaRPr lang="en-GB" dirty="0"/>
          </a:p>
        </p:txBody>
      </p:sp>
      <p:sp>
        <p:nvSpPr>
          <p:cNvPr id="16" name="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C530FEBE-FBF0-4B30-BABC-844F815F03C2}"/>
              </a:ext>
            </a:extLst>
          </p:cNvPr>
          <p:cNvSpPr/>
          <p:nvPr/>
        </p:nvSpPr>
        <p:spPr>
          <a:xfrm>
            <a:off x="6901060" y="4091796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Май</a:t>
            </a:r>
            <a:endParaRPr lang="en-GB" dirty="0"/>
          </a:p>
        </p:txBody>
      </p:sp>
      <p:sp>
        <p:nvSpPr>
          <p:cNvPr id="19" name="Прямоугольник 18">
            <a:hlinkClick r:id="rId5" action="ppaction://hlinksldjump"/>
            <a:extLst>
              <a:ext uri="{FF2B5EF4-FFF2-40B4-BE49-F238E27FC236}">
                <a16:creationId xmlns:a16="http://schemas.microsoft.com/office/drawing/2014/main" id="{46AE4BB5-F1F9-4279-B3DE-75806755D904}"/>
              </a:ext>
            </a:extLst>
          </p:cNvPr>
          <p:cNvSpPr/>
          <p:nvPr/>
        </p:nvSpPr>
        <p:spPr>
          <a:xfrm>
            <a:off x="11154666" y="5891835"/>
            <a:ext cx="720000" cy="720000"/>
          </a:xfrm>
          <a:prstGeom prst="rect">
            <a:avLst/>
          </a:prstGeom>
          <a:solidFill>
            <a:srgbClr val="91C229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Равнобедренный треугольник 19">
            <a:hlinkClick r:id="rId5" action="ppaction://hlinksldjump"/>
            <a:extLst>
              <a:ext uri="{FF2B5EF4-FFF2-40B4-BE49-F238E27FC236}">
                <a16:creationId xmlns:a16="http://schemas.microsoft.com/office/drawing/2014/main" id="{964B61B1-E539-46E1-B778-35CB3A8697A1}"/>
              </a:ext>
            </a:extLst>
          </p:cNvPr>
          <p:cNvSpPr/>
          <p:nvPr/>
        </p:nvSpPr>
        <p:spPr>
          <a:xfrm rot="5400000">
            <a:off x="11323887" y="6087371"/>
            <a:ext cx="381557" cy="328928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84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14:reveal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F535A-D821-4F4B-9BCF-EC0CB81B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ОШИБКА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A15D25-86E3-42A6-B668-492D11701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546" y="2160589"/>
            <a:ext cx="528859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Вы ошиблись.</a:t>
            </a:r>
          </a:p>
          <a:p>
            <a:pPr marL="0" indent="0">
              <a:buNone/>
            </a:pPr>
            <a:r>
              <a:rPr lang="ru-RU" dirty="0"/>
              <a:t>Вернитесь к заданию, щёлкнув кнопку </a:t>
            </a:r>
            <a:r>
              <a:rPr lang="ru-RU" b="1" dirty="0"/>
              <a:t>«Возврат» </a:t>
            </a:r>
            <a:r>
              <a:rPr lang="ru-RU" dirty="0"/>
              <a:t>внизу слайда.</a:t>
            </a:r>
            <a:endParaRPr lang="en-GB" dirty="0"/>
          </a:p>
        </p:txBody>
      </p:sp>
      <p:pic>
        <p:nvPicPr>
          <p:cNvPr id="5" name="Рисунок 4" descr="Закрыть со сплошной заливкой">
            <a:extLst>
              <a:ext uri="{FF2B5EF4-FFF2-40B4-BE49-F238E27FC236}">
                <a16:creationId xmlns:a16="http://schemas.microsoft.com/office/drawing/2014/main" id="{406527FC-0CF0-4DFB-A7E7-240C9DCA9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11024" y="2086893"/>
            <a:ext cx="1217066" cy="1217066"/>
          </a:xfrm>
          <a:prstGeom prst="rect">
            <a:avLst/>
          </a:prstGeom>
        </p:spPr>
      </p:pic>
      <p:sp>
        <p:nvSpPr>
          <p:cNvPr id="6" name="Прямоугольник 5">
            <a:hlinkClick r:id="rId4" action="ppaction://hlinksldjump"/>
            <a:extLst>
              <a:ext uri="{FF2B5EF4-FFF2-40B4-BE49-F238E27FC236}">
                <a16:creationId xmlns:a16="http://schemas.microsoft.com/office/drawing/2014/main" id="{148C6BDB-6B71-4F0F-99BB-37817D5F3BBA}"/>
              </a:ext>
            </a:extLst>
          </p:cNvPr>
          <p:cNvSpPr/>
          <p:nvPr/>
        </p:nvSpPr>
        <p:spPr>
          <a:xfrm>
            <a:off x="11154666" y="5891835"/>
            <a:ext cx="720000" cy="720000"/>
          </a:xfrm>
          <a:prstGeom prst="rect">
            <a:avLst/>
          </a:prstGeom>
          <a:solidFill>
            <a:srgbClr val="91C229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Рисунок 8" descr="Назад со сплошной заливкой">
            <a:hlinkClick r:id="rId4" action="ppaction://hlinksldjump"/>
            <a:extLst>
              <a:ext uri="{FF2B5EF4-FFF2-40B4-BE49-F238E27FC236}">
                <a16:creationId xmlns:a16="http://schemas.microsoft.com/office/drawing/2014/main" id="{DF82AC02-764B-4DC5-997C-C44BF965B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1229361" y="5966530"/>
            <a:ext cx="570609" cy="570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357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14:reveal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F535A-D821-4F4B-9BCF-EC0CB81B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ВЕРНО!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A15D25-86E3-42A6-B668-492D11701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546" y="2160589"/>
            <a:ext cx="528859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B050"/>
                </a:solidFill>
              </a:rPr>
              <a:t>Вы верно выбрали вариант ответа!</a:t>
            </a:r>
          </a:p>
          <a:p>
            <a:pPr marL="0" indent="0">
              <a:buNone/>
            </a:pPr>
            <a:r>
              <a:rPr lang="ru-RU" dirty="0"/>
              <a:t>Вернитесь к заданию, щёлкнув кнопку </a:t>
            </a:r>
            <a:r>
              <a:rPr lang="ru-RU" b="1" dirty="0"/>
              <a:t>«Возврат» </a:t>
            </a:r>
            <a:r>
              <a:rPr lang="ru-RU" dirty="0"/>
              <a:t>внизу слайда.</a:t>
            </a:r>
            <a:endParaRPr lang="en-GB" dirty="0"/>
          </a:p>
        </p:txBody>
      </p:sp>
      <p:pic>
        <p:nvPicPr>
          <p:cNvPr id="5" name="Рисунок 4" descr="Флажок со сплошной заливкой">
            <a:extLst>
              <a:ext uri="{FF2B5EF4-FFF2-40B4-BE49-F238E27FC236}">
                <a16:creationId xmlns:a16="http://schemas.microsoft.com/office/drawing/2014/main" id="{406527FC-0CF0-4DFB-A7E7-240C9DCA9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011024" y="2086893"/>
            <a:ext cx="1217066" cy="1217066"/>
          </a:xfrm>
          <a:prstGeom prst="rect">
            <a:avLst/>
          </a:prstGeom>
        </p:spPr>
      </p:pic>
      <p:sp>
        <p:nvSpPr>
          <p:cNvPr id="6" name="Прямоугольник 5">
            <a:hlinkClick r:id="rId4" action="ppaction://hlinksldjump"/>
            <a:extLst>
              <a:ext uri="{FF2B5EF4-FFF2-40B4-BE49-F238E27FC236}">
                <a16:creationId xmlns:a16="http://schemas.microsoft.com/office/drawing/2014/main" id="{75F4A689-A8CA-4571-85E0-D6A2E1F601F3}"/>
              </a:ext>
            </a:extLst>
          </p:cNvPr>
          <p:cNvSpPr/>
          <p:nvPr/>
        </p:nvSpPr>
        <p:spPr>
          <a:xfrm>
            <a:off x="11154666" y="5891835"/>
            <a:ext cx="720000" cy="720000"/>
          </a:xfrm>
          <a:prstGeom prst="rect">
            <a:avLst/>
          </a:prstGeom>
          <a:solidFill>
            <a:srgbClr val="91C229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Рисунок 6" descr="Назад со сплошной заливкой">
            <a:hlinkClick r:id="rId4" action="ppaction://hlinksldjump"/>
            <a:extLst>
              <a:ext uri="{FF2B5EF4-FFF2-40B4-BE49-F238E27FC236}">
                <a16:creationId xmlns:a16="http://schemas.microsoft.com/office/drawing/2014/main" id="{461C29A2-D534-4E97-A43F-F0F10B0E9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1229361" y="5966530"/>
            <a:ext cx="570609" cy="570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80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14:reveal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F05D817-255A-43C2-8978-B8A1142A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Летние месяцы</a:t>
            </a:r>
            <a:endParaRPr lang="en-GB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B603AE0-5FE9-4C87-A723-216D02AFD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Среди предложенных названий месяцев выберите весенние месяцы</a:t>
            </a:r>
            <a:endParaRPr lang="en-GB" dirty="0"/>
          </a:p>
        </p:txBody>
      </p:sp>
      <p:pic>
        <p:nvPicPr>
          <p:cNvPr id="9" name="Рисунок 8" descr="Летящие семена одуванчика">
            <a:extLst>
              <a:ext uri="{FF2B5EF4-FFF2-40B4-BE49-F238E27FC236}">
                <a16:creationId xmlns:a16="http://schemas.microsoft.com/office/drawing/2014/main" id="{AEA8D50E-4B6C-47B3-A419-5059A9D94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7" r="2112"/>
          <a:stretch/>
        </p:blipFill>
        <p:spPr>
          <a:xfrm>
            <a:off x="677334" y="2866162"/>
            <a:ext cx="3186551" cy="31752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9AC17B-5E24-42D2-9694-A4799226A6B2}"/>
              </a:ext>
            </a:extLst>
          </p:cNvPr>
          <p:cNvSpPr/>
          <p:nvPr/>
        </p:nvSpPr>
        <p:spPr>
          <a:xfrm>
            <a:off x="4157932" y="2866162"/>
            <a:ext cx="5116070" cy="3175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Июль">
            <a:extLst>
              <a:ext uri="{FF2B5EF4-FFF2-40B4-BE49-F238E27FC236}">
                <a16:creationId xmlns:a16="http://schemas.microsoft.com/office/drawing/2014/main" id="{7D3B9707-8276-4BA5-BCF5-FA6BEB943139}"/>
              </a:ext>
            </a:extLst>
          </p:cNvPr>
          <p:cNvSpPr/>
          <p:nvPr/>
        </p:nvSpPr>
        <p:spPr>
          <a:xfrm>
            <a:off x="4528119" y="3217653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Июль</a:t>
            </a:r>
            <a:endParaRPr lang="en-GB" dirty="0"/>
          </a:p>
        </p:txBody>
      </p:sp>
      <p:sp>
        <p:nvSpPr>
          <p:cNvPr id="12" name="Декабрь">
            <a:extLst>
              <a:ext uri="{FF2B5EF4-FFF2-40B4-BE49-F238E27FC236}">
                <a16:creationId xmlns:a16="http://schemas.microsoft.com/office/drawing/2014/main" id="{89905B28-B151-4CF2-848F-7E7DDAA40118}"/>
              </a:ext>
            </a:extLst>
          </p:cNvPr>
          <p:cNvSpPr/>
          <p:nvPr/>
        </p:nvSpPr>
        <p:spPr>
          <a:xfrm>
            <a:off x="6901060" y="3217653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Декабрь</a:t>
            </a:r>
            <a:endParaRPr lang="en-GB" dirty="0"/>
          </a:p>
        </p:txBody>
      </p:sp>
      <p:sp>
        <p:nvSpPr>
          <p:cNvPr id="13" name="Июнь">
            <a:extLst>
              <a:ext uri="{FF2B5EF4-FFF2-40B4-BE49-F238E27FC236}">
                <a16:creationId xmlns:a16="http://schemas.microsoft.com/office/drawing/2014/main" id="{E3306375-74B3-4D14-929F-C94CFA69A014}"/>
              </a:ext>
            </a:extLst>
          </p:cNvPr>
          <p:cNvSpPr/>
          <p:nvPr/>
        </p:nvSpPr>
        <p:spPr>
          <a:xfrm>
            <a:off x="4528119" y="4965940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Июнь</a:t>
            </a:r>
            <a:endParaRPr lang="en-GB" dirty="0"/>
          </a:p>
        </p:txBody>
      </p:sp>
      <p:sp>
        <p:nvSpPr>
          <p:cNvPr id="14" name="Март">
            <a:extLst>
              <a:ext uri="{FF2B5EF4-FFF2-40B4-BE49-F238E27FC236}">
                <a16:creationId xmlns:a16="http://schemas.microsoft.com/office/drawing/2014/main" id="{30CE5083-2ABD-4294-98C4-FC9E9BA1B5CB}"/>
              </a:ext>
            </a:extLst>
          </p:cNvPr>
          <p:cNvSpPr/>
          <p:nvPr/>
        </p:nvSpPr>
        <p:spPr>
          <a:xfrm>
            <a:off x="6901060" y="4965940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Март</a:t>
            </a:r>
            <a:endParaRPr lang="en-GB" dirty="0"/>
          </a:p>
        </p:txBody>
      </p:sp>
      <p:sp>
        <p:nvSpPr>
          <p:cNvPr id="15" name="Апрель">
            <a:extLst>
              <a:ext uri="{FF2B5EF4-FFF2-40B4-BE49-F238E27FC236}">
                <a16:creationId xmlns:a16="http://schemas.microsoft.com/office/drawing/2014/main" id="{29B9BA22-540F-4929-A934-C0E6A0B9E289}"/>
              </a:ext>
            </a:extLst>
          </p:cNvPr>
          <p:cNvSpPr/>
          <p:nvPr/>
        </p:nvSpPr>
        <p:spPr>
          <a:xfrm>
            <a:off x="4528118" y="4091796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Апрель</a:t>
            </a:r>
            <a:endParaRPr lang="en-GB" dirty="0"/>
          </a:p>
        </p:txBody>
      </p:sp>
      <p:sp>
        <p:nvSpPr>
          <p:cNvPr id="16" name="Август">
            <a:extLst>
              <a:ext uri="{FF2B5EF4-FFF2-40B4-BE49-F238E27FC236}">
                <a16:creationId xmlns:a16="http://schemas.microsoft.com/office/drawing/2014/main" id="{C530FEBE-FBF0-4B30-BABC-844F815F03C2}"/>
              </a:ext>
            </a:extLst>
          </p:cNvPr>
          <p:cNvSpPr/>
          <p:nvPr/>
        </p:nvSpPr>
        <p:spPr>
          <a:xfrm>
            <a:off x="6901060" y="4091796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Август</a:t>
            </a:r>
            <a:endParaRPr lang="en-GB" dirty="0"/>
          </a:p>
        </p:txBody>
      </p:sp>
      <p:sp>
        <p:nvSpPr>
          <p:cNvPr id="19" name="Прямоугольник 18">
            <a:hlinkClick r:id="rId3" action="ppaction://hlinksldjump"/>
            <a:extLst>
              <a:ext uri="{FF2B5EF4-FFF2-40B4-BE49-F238E27FC236}">
                <a16:creationId xmlns:a16="http://schemas.microsoft.com/office/drawing/2014/main" id="{49944284-92D0-4320-8C8A-93351E05FADD}"/>
              </a:ext>
            </a:extLst>
          </p:cNvPr>
          <p:cNvSpPr/>
          <p:nvPr/>
        </p:nvSpPr>
        <p:spPr>
          <a:xfrm>
            <a:off x="11154666" y="5891835"/>
            <a:ext cx="720000" cy="720000"/>
          </a:xfrm>
          <a:prstGeom prst="rect">
            <a:avLst/>
          </a:prstGeom>
          <a:solidFill>
            <a:srgbClr val="91C229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Равнобедренный треугольник 19">
            <a:hlinkClick r:id="rId3" action="ppaction://hlinksldjump"/>
            <a:extLst>
              <a:ext uri="{FF2B5EF4-FFF2-40B4-BE49-F238E27FC236}">
                <a16:creationId xmlns:a16="http://schemas.microsoft.com/office/drawing/2014/main" id="{0BBE3E27-9898-4F26-945A-6FA762503CD3}"/>
              </a:ext>
            </a:extLst>
          </p:cNvPr>
          <p:cNvSpPr/>
          <p:nvPr/>
        </p:nvSpPr>
        <p:spPr>
          <a:xfrm rot="5400000">
            <a:off x="11323887" y="6087371"/>
            <a:ext cx="381557" cy="328928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14:reveal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D1515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D1515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D1515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F05D817-255A-43C2-8978-B8A1142A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Летние месяцы</a:t>
            </a:r>
            <a:endParaRPr lang="en-GB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B603AE0-5FE9-4C87-A723-216D02AFD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Среди предложенных названий месяцев выберите весенние месяцы</a:t>
            </a:r>
            <a:endParaRPr lang="en-GB" dirty="0"/>
          </a:p>
        </p:txBody>
      </p:sp>
      <p:pic>
        <p:nvPicPr>
          <p:cNvPr id="9" name="Рисунок 8" descr="Летящие семена одуванчика">
            <a:extLst>
              <a:ext uri="{FF2B5EF4-FFF2-40B4-BE49-F238E27FC236}">
                <a16:creationId xmlns:a16="http://schemas.microsoft.com/office/drawing/2014/main" id="{AEA8D50E-4B6C-47B3-A419-5059A9D945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7" r="2112"/>
          <a:stretch/>
        </p:blipFill>
        <p:spPr>
          <a:xfrm>
            <a:off x="677334" y="2866162"/>
            <a:ext cx="3186551" cy="31752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9AC17B-5E24-42D2-9694-A4799226A6B2}"/>
              </a:ext>
            </a:extLst>
          </p:cNvPr>
          <p:cNvSpPr/>
          <p:nvPr/>
        </p:nvSpPr>
        <p:spPr>
          <a:xfrm>
            <a:off x="4157932" y="2866162"/>
            <a:ext cx="5116070" cy="3175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Июль">
            <a:extLst>
              <a:ext uri="{FF2B5EF4-FFF2-40B4-BE49-F238E27FC236}">
                <a16:creationId xmlns:a16="http://schemas.microsoft.com/office/drawing/2014/main" id="{7D3B9707-8276-4BA5-BCF5-FA6BEB943139}"/>
              </a:ext>
            </a:extLst>
          </p:cNvPr>
          <p:cNvSpPr/>
          <p:nvPr/>
        </p:nvSpPr>
        <p:spPr>
          <a:xfrm>
            <a:off x="4528119" y="3217653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Июль</a:t>
            </a:r>
            <a:endParaRPr lang="en-GB" dirty="0"/>
          </a:p>
        </p:txBody>
      </p:sp>
      <p:sp>
        <p:nvSpPr>
          <p:cNvPr id="12" name="Декабрь">
            <a:extLst>
              <a:ext uri="{FF2B5EF4-FFF2-40B4-BE49-F238E27FC236}">
                <a16:creationId xmlns:a16="http://schemas.microsoft.com/office/drawing/2014/main" id="{89905B28-B151-4CF2-848F-7E7DDAA40118}"/>
              </a:ext>
            </a:extLst>
          </p:cNvPr>
          <p:cNvSpPr/>
          <p:nvPr/>
        </p:nvSpPr>
        <p:spPr>
          <a:xfrm>
            <a:off x="6901060" y="3217653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Декабрь</a:t>
            </a:r>
            <a:endParaRPr lang="en-GB" dirty="0"/>
          </a:p>
        </p:txBody>
      </p:sp>
      <p:sp>
        <p:nvSpPr>
          <p:cNvPr id="13" name="Июнь">
            <a:extLst>
              <a:ext uri="{FF2B5EF4-FFF2-40B4-BE49-F238E27FC236}">
                <a16:creationId xmlns:a16="http://schemas.microsoft.com/office/drawing/2014/main" id="{E3306375-74B3-4D14-929F-C94CFA69A014}"/>
              </a:ext>
            </a:extLst>
          </p:cNvPr>
          <p:cNvSpPr/>
          <p:nvPr/>
        </p:nvSpPr>
        <p:spPr>
          <a:xfrm>
            <a:off x="4528119" y="4965940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Июнь</a:t>
            </a:r>
            <a:endParaRPr lang="en-GB" dirty="0"/>
          </a:p>
        </p:txBody>
      </p:sp>
      <p:sp>
        <p:nvSpPr>
          <p:cNvPr id="14" name="Март">
            <a:extLst>
              <a:ext uri="{FF2B5EF4-FFF2-40B4-BE49-F238E27FC236}">
                <a16:creationId xmlns:a16="http://schemas.microsoft.com/office/drawing/2014/main" id="{30CE5083-2ABD-4294-98C4-FC9E9BA1B5CB}"/>
              </a:ext>
            </a:extLst>
          </p:cNvPr>
          <p:cNvSpPr/>
          <p:nvPr/>
        </p:nvSpPr>
        <p:spPr>
          <a:xfrm>
            <a:off x="6901060" y="4965940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Март</a:t>
            </a:r>
            <a:endParaRPr lang="en-GB" dirty="0"/>
          </a:p>
        </p:txBody>
      </p:sp>
      <p:sp>
        <p:nvSpPr>
          <p:cNvPr id="15" name="Апрель">
            <a:extLst>
              <a:ext uri="{FF2B5EF4-FFF2-40B4-BE49-F238E27FC236}">
                <a16:creationId xmlns:a16="http://schemas.microsoft.com/office/drawing/2014/main" id="{29B9BA22-540F-4929-A934-C0E6A0B9E289}"/>
              </a:ext>
            </a:extLst>
          </p:cNvPr>
          <p:cNvSpPr/>
          <p:nvPr/>
        </p:nvSpPr>
        <p:spPr>
          <a:xfrm>
            <a:off x="4528118" y="4091796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Апрель</a:t>
            </a:r>
            <a:endParaRPr lang="en-GB" dirty="0"/>
          </a:p>
        </p:txBody>
      </p:sp>
      <p:sp>
        <p:nvSpPr>
          <p:cNvPr id="16" name="Август">
            <a:extLst>
              <a:ext uri="{FF2B5EF4-FFF2-40B4-BE49-F238E27FC236}">
                <a16:creationId xmlns:a16="http://schemas.microsoft.com/office/drawing/2014/main" id="{C530FEBE-FBF0-4B30-BABC-844F815F03C2}"/>
              </a:ext>
            </a:extLst>
          </p:cNvPr>
          <p:cNvSpPr/>
          <p:nvPr/>
        </p:nvSpPr>
        <p:spPr>
          <a:xfrm>
            <a:off x="6901060" y="4091796"/>
            <a:ext cx="1967572" cy="72461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Август</a:t>
            </a:r>
            <a:endParaRPr lang="en-GB" dirty="0"/>
          </a:p>
        </p:txBody>
      </p:sp>
      <p:sp>
        <p:nvSpPr>
          <p:cNvPr id="17" name="ВЫХОД">
            <a:hlinkClick r:id="" action="ppaction://hlinkshowjump?jump=endshow"/>
            <a:extLst>
              <a:ext uri="{FF2B5EF4-FFF2-40B4-BE49-F238E27FC236}">
                <a16:creationId xmlns:a16="http://schemas.microsoft.com/office/drawing/2014/main" id="{84410DE3-75EA-4765-97DE-4EFF800107E9}"/>
              </a:ext>
            </a:extLst>
          </p:cNvPr>
          <p:cNvSpPr/>
          <p:nvPr/>
        </p:nvSpPr>
        <p:spPr>
          <a:xfrm>
            <a:off x="10235931" y="6193766"/>
            <a:ext cx="1677149" cy="454325"/>
          </a:xfrm>
          <a:prstGeom prst="rect">
            <a:avLst/>
          </a:prstGeom>
          <a:solidFill>
            <a:srgbClr val="91C229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Выход</a:t>
            </a:r>
            <a:endParaRPr lang="en-GB" dirty="0"/>
          </a:p>
        </p:txBody>
      </p:sp>
      <p:sp>
        <p:nvSpPr>
          <p:cNvPr id="18" name="Показать ответ">
            <a:extLst>
              <a:ext uri="{FF2B5EF4-FFF2-40B4-BE49-F238E27FC236}">
                <a16:creationId xmlns:a16="http://schemas.microsoft.com/office/drawing/2014/main" id="{A12AD314-FCE1-4E23-B3BF-AF06208C8F0B}"/>
              </a:ext>
            </a:extLst>
          </p:cNvPr>
          <p:cNvSpPr/>
          <p:nvPr/>
        </p:nvSpPr>
        <p:spPr>
          <a:xfrm>
            <a:off x="5162380" y="713116"/>
            <a:ext cx="3477360" cy="454325"/>
          </a:xfrm>
          <a:prstGeom prst="rect">
            <a:avLst/>
          </a:prstGeom>
          <a:solidFill>
            <a:srgbClr val="91C229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Летние месяцы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19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>
        <p14:reveal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D1515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D1515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D1515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</TotalTime>
  <Words>84</Words>
  <Application>Microsoft Office PowerPoint</Application>
  <PresentationFormat>Широкоэкранный</PresentationFormat>
  <Paragraphs>32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Аспект</vt:lpstr>
      <vt:lpstr>Весенние месяцы</vt:lpstr>
      <vt:lpstr>ОШИБКА</vt:lpstr>
      <vt:lpstr>ВЕРНО!</vt:lpstr>
      <vt:lpstr>Летние месяцы</vt:lpstr>
      <vt:lpstr>Летние месяцы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Весенние месяцы</dc:title>
  <dc:creator>Евгений Сухарев</dc:creator>
  <cp:lastModifiedBy>Евгений Сухарев</cp:lastModifiedBy>
  <cp:revision>7</cp:revision>
  <dcterms:created xsi:type="dcterms:W3CDTF">2022-10-28T10:42:37Z</dcterms:created>
  <dcterms:modified xsi:type="dcterms:W3CDTF">2022-10-28T11:21:31Z</dcterms:modified>
</cp:coreProperties>
</file>